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4" r:id="rId3"/>
    <p:sldId id="261" r:id="rId4"/>
    <p:sldId id="258" r:id="rId5"/>
    <p:sldId id="257" r:id="rId6"/>
    <p:sldId id="265" r:id="rId7"/>
    <p:sldId id="262" r:id="rId8"/>
    <p:sldId id="266" r:id="rId9"/>
    <p:sldId id="259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2F0E1-8F2F-4050-99A6-77B6BF602E5E}" type="datetimeFigureOut">
              <a:rPr lang="en-US" smtClean="0"/>
              <a:t>9/2/2011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8E6BE-6B09-4F5A-B1A8-A080F001792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2F0E1-8F2F-4050-99A6-77B6BF602E5E}" type="datetimeFigureOut">
              <a:rPr lang="en-US" smtClean="0"/>
              <a:t>9/2/2011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8E6BE-6B09-4F5A-B1A8-A080F00179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2F0E1-8F2F-4050-99A6-77B6BF602E5E}" type="datetimeFigureOut">
              <a:rPr lang="en-US" smtClean="0"/>
              <a:t>9/2/2011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8E6BE-6B09-4F5A-B1A8-A080F00179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2F0E1-8F2F-4050-99A6-77B6BF602E5E}" type="datetimeFigureOut">
              <a:rPr lang="en-US" smtClean="0"/>
              <a:t>9/2/2011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8E6BE-6B09-4F5A-B1A8-A080F00179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2F0E1-8F2F-4050-99A6-77B6BF602E5E}" type="datetimeFigureOut">
              <a:rPr lang="en-US" smtClean="0"/>
              <a:t>9/2/2011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8E6BE-6B09-4F5A-B1A8-A080F001792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2F0E1-8F2F-4050-99A6-77B6BF602E5E}" type="datetimeFigureOut">
              <a:rPr lang="en-US" smtClean="0"/>
              <a:t>9/2/2011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8E6BE-6B09-4F5A-B1A8-A080F00179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2F0E1-8F2F-4050-99A6-77B6BF602E5E}" type="datetimeFigureOut">
              <a:rPr lang="en-US" smtClean="0"/>
              <a:t>9/2/2011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8E6BE-6B09-4F5A-B1A8-A080F00179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2F0E1-8F2F-4050-99A6-77B6BF602E5E}" type="datetimeFigureOut">
              <a:rPr lang="en-US" smtClean="0"/>
              <a:t>9/2/2011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68E6BE-6B09-4F5A-B1A8-A080F001792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2F0E1-8F2F-4050-99A6-77B6BF602E5E}" type="datetimeFigureOut">
              <a:rPr lang="en-US" smtClean="0"/>
              <a:t>9/2/2011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8E6BE-6B09-4F5A-B1A8-A080F00179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2F0E1-8F2F-4050-99A6-77B6BF602E5E}" type="datetimeFigureOut">
              <a:rPr lang="en-US" smtClean="0"/>
              <a:t>9/2/2011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D68E6BE-6B09-4F5A-B1A8-A080F00179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C462F0E1-8F2F-4050-99A6-77B6BF602E5E}" type="datetimeFigureOut">
              <a:rPr lang="en-US" smtClean="0"/>
              <a:t>9/2/2011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8E6BE-6B09-4F5A-B1A8-A080F00179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462F0E1-8F2F-4050-99A6-77B6BF602E5E}" type="datetimeFigureOut">
              <a:rPr lang="en-US" smtClean="0"/>
              <a:t>9/2/2011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D68E6BE-6B09-4F5A-B1A8-A080F0017929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blackboard.wcpss.net/webapps/portal/frameset.jsp?tab=courses&amp;url=/bin/common/course.pl?course_id=_17777_1" TargetMode="External"/><Relationship Id="rId2" Type="http://schemas.openxmlformats.org/officeDocument/2006/relationships/hyperlink" Target="http://dictionary.reference.com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772400" cy="1470025"/>
          </a:xfrm>
        </p:spPr>
        <p:txBody>
          <a:bodyPr/>
          <a:lstStyle/>
          <a:p>
            <a:r>
              <a:rPr lang="en-US" dirty="0" smtClean="0"/>
              <a:t>Hypertension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By Katie, Jenny &amp;</a:t>
            </a:r>
            <a:r>
              <a:rPr lang="en-US" dirty="0"/>
              <a:t> </a:t>
            </a:r>
            <a:r>
              <a:rPr lang="en-US" dirty="0" err="1" smtClean="0"/>
              <a:t>Tawan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Bibliography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Causes of High Blood Pressure, Signs of Hypertension - BYSTOLIC." </a:t>
            </a:r>
            <a:r>
              <a:rPr kumimoji="0" lang="en-US" sz="20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   Hypertension Treatment - High Blood Pressure Treatment Medication - BYSTOLIC</a:t>
            </a: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BYSTOLIC, n.d. Web. 31 Aug. 2011. &lt;http://www.bystolic.com/hypertension/symptoms-causes/&gt;.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2"/>
              </a:rPr>
              <a:t>http://dictionary.reference.com/</a:t>
            </a:r>
            <a:endParaRPr kumimoji="0" lang="en-US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"CDC - High Blood Pressure Fact Sheet - DHDSP." </a:t>
            </a:r>
            <a:r>
              <a:rPr kumimoji="0" lang="en-US" sz="20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Centers for Disease Control and Prevention</a:t>
            </a: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N.p., n.d. Web. 31 Aug. 2011. &lt;http://www.cdc.gov/dhdsp/data_statistics/fact_sheets/fs_bloodpressure.htm&gt;.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3, the Numbers: 1 of. "CDC Features - May is High Blood Pressure Education Month." </a:t>
            </a:r>
            <a:r>
              <a:rPr kumimoji="0" lang="en-US" sz="20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Centers for Disease Control and Prevention</a:t>
            </a: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N.p., n.d. Web. 31 Aug. 2011. &lt;http://www.cdc.gov/Features/HighBloodPressure/&gt;.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sng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3"/>
              </a:rPr>
              <a:t>http://blackboard.wcpss.net/webapps/portal/frameset.jsp?tab=courses&amp;url=/bin/common/course.pl?course_id=_17777_1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Intro 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Hypertension is a chronic medical heart condition that is most likely to be heredity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High Blood pressure is cause by high stress level or a over amount of digested salt overtime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2860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Signs and Symptoms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the early stages, it has no symptoms, giving it the nickname, “the silent killer,” but it may cause shortness of breath when exercising.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If left untreated, it can lead to other cardiovascular diseases and cause serious damage to major organs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People who are at a higher risk:</a:t>
            </a:r>
            <a:b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·         People who are overweight</a:t>
            </a:r>
            <a:b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·         People who usually eat foods with a high salt content</a:t>
            </a:r>
            <a:b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·         People with Native American, Hispanic, or African American ethnicity</a:t>
            </a:r>
            <a:b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·         People with a family history of hypertension</a:t>
            </a:r>
            <a:b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·         Age  and gender:  Men under 45, men and women between 45 and 54, and Women older than 54</a:t>
            </a:r>
            <a:b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·         Stressed people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On average, 1 in every 3 Americans (33.3%) have Hypertension, most of which are 35 or older.</a:t>
            </a:r>
          </a:p>
          <a:p>
            <a:r>
              <a:rPr lang="en-US" dirty="0"/>
              <a:t>About 1</a:t>
            </a:r>
            <a:r>
              <a:rPr lang="en-US" dirty="0" smtClean="0"/>
              <a:t> </a:t>
            </a:r>
            <a:r>
              <a:rPr lang="en-US" dirty="0"/>
              <a:t>in 4</a:t>
            </a:r>
            <a:r>
              <a:rPr lang="en-US" dirty="0" smtClean="0"/>
              <a:t> </a:t>
            </a:r>
            <a:r>
              <a:rPr lang="en-US" dirty="0"/>
              <a:t>American </a:t>
            </a:r>
            <a:r>
              <a:rPr lang="en-US" dirty="0" smtClean="0"/>
              <a:t>adults (28%)  have Prehypertension—blood </a:t>
            </a:r>
            <a:r>
              <a:rPr lang="en-US" dirty="0"/>
              <a:t>pressure measurements that are higher than </a:t>
            </a:r>
            <a:r>
              <a:rPr lang="en-US" dirty="0" smtClean="0"/>
              <a:t>normal though not </a:t>
            </a:r>
            <a:r>
              <a:rPr lang="en-US" dirty="0"/>
              <a:t>yet in the high blood pressure </a:t>
            </a:r>
            <a:r>
              <a:rPr lang="en-US" dirty="0" smtClean="0"/>
              <a:t>range</a:t>
            </a:r>
          </a:p>
          <a:p>
            <a:r>
              <a:rPr lang="en-US" dirty="0" smtClean="0"/>
              <a:t>Hypertension effects men more then women</a:t>
            </a:r>
          </a:p>
          <a:p>
            <a:pPr>
              <a:buNone/>
            </a:pPr>
            <a:endParaRPr lang="en-US" dirty="0" smtClean="0"/>
          </a:p>
          <a:p>
            <a:pPr lvl="0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of Hypertension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Hypertension can create a major risk factor for heart disease, stroke, congestive heart failure, Heart strain, kidney disease and other types of CVD’s if allowed to continue</a:t>
            </a:r>
          </a:p>
          <a:p>
            <a:endParaRPr lang="en-US" dirty="0" smtClean="0"/>
          </a:p>
          <a:p>
            <a:pPr lvl="0" algn="ctr">
              <a:buNone/>
            </a:pPr>
            <a:r>
              <a:rPr lang="en-US" i="1" dirty="0" smtClean="0"/>
              <a:t>In 2010, Hypertension cost the United States $76.6 billion in health care services, medications, and missed days of work.</a:t>
            </a:r>
          </a:p>
          <a:p>
            <a:endParaRPr lang="en-US" dirty="0"/>
          </a:p>
          <a:p>
            <a:pPr>
              <a:buNone/>
            </a:pPr>
            <a:endParaRPr lang="en-US" u="sng" dirty="0" smtClean="0"/>
          </a:p>
          <a:p>
            <a:pPr>
              <a:buNone/>
            </a:pPr>
            <a:endParaRPr lang="en-US" u="sng" dirty="0"/>
          </a:p>
          <a:p>
            <a:pPr>
              <a:buNone/>
            </a:pPr>
            <a:endParaRPr lang="en-US" u="sng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Treatment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Exercise enough to maintain a healthy body weight.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Eat healthy and keep a healthy nutrient balance.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Bystolic (nebivolol) tablets is a type of doctor prescribed medicine.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Lowers stress level to lower risk of cardiac arrest.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WOW #1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4"/>
          <p:cNvSpPr txBox="1">
            <a:spLocks/>
          </p:cNvSpPr>
          <p:nvPr/>
        </p:nvSpPr>
        <p:spPr>
          <a:xfrm>
            <a:off x="533400" y="2590800"/>
            <a:ext cx="8229600" cy="2438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word Hypertension comes from the Greek word Hyper, meaning “over,” and the Latin word Tension, meaning “a stretching.”</a:t>
            </a:r>
            <a:endParaRPr kumimoji="0" lang="en-US" sz="32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8438" name="Picture 6" descr="C:\Documents and Settings\9317313\Local Settings\Temporary Internet Files\Content.IE5\6EFOZ6L6\MC900437091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733800"/>
            <a:ext cx="2743200" cy="274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WOW #2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2057400"/>
            <a:ext cx="8229600" cy="45259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African American and/or Native Americans are most likely to develop hypertension at the age of 35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3" descr="hypertension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24600" y="3352800"/>
            <a:ext cx="1760671" cy="2286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WOW #3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i="1" dirty="0" smtClean="0"/>
              <a:t>The cause of high blood pressure is unknown in 85-95% of cases</a:t>
            </a:r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endParaRPr lang="en-US" dirty="0" smtClean="0"/>
          </a:p>
        </p:txBody>
      </p:sp>
      <p:pic>
        <p:nvPicPr>
          <p:cNvPr id="2050" name="Picture 2" descr="http://www.mastersoftrivia.com/blog/wp-content/uploads/2011/07/HYPERTENS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3124200"/>
            <a:ext cx="2724150" cy="2914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83</TotalTime>
  <Words>330</Words>
  <Application>Microsoft Office PowerPoint</Application>
  <PresentationFormat>On-screen Show (4:3)</PresentationFormat>
  <Paragraphs>41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Technic</vt:lpstr>
      <vt:lpstr>Hypertension</vt:lpstr>
      <vt:lpstr>Slide 2</vt:lpstr>
      <vt:lpstr>Slide 3</vt:lpstr>
      <vt:lpstr>Statistics</vt:lpstr>
      <vt:lpstr>Effects of Hypertension</vt:lpstr>
      <vt:lpstr>Slide 6</vt:lpstr>
      <vt:lpstr>Slide 7</vt:lpstr>
      <vt:lpstr>Slide 8</vt:lpstr>
      <vt:lpstr>WOW #3</vt:lpstr>
      <vt:lpstr>Slide 10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9317313</dc:creator>
  <cp:lastModifiedBy>9317313</cp:lastModifiedBy>
  <cp:revision>9</cp:revision>
  <dcterms:created xsi:type="dcterms:W3CDTF">2011-09-02T16:05:10Z</dcterms:created>
  <dcterms:modified xsi:type="dcterms:W3CDTF">2011-09-02T17:28:22Z</dcterms:modified>
</cp:coreProperties>
</file>